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F62555-3F98-426E-814B-60F64A641A37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7047E2-F402-4024-9476-DA63872B0EB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2849" y="2047972"/>
            <a:ext cx="6324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sz="1400" dirty="0" smtClean="0"/>
              <a:t>“ Structural Analysis”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          By: R.C. Hibbeler</a:t>
            </a: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en-US" sz="1400" dirty="0" smtClean="0"/>
              <a:t>“ Elementary  Theory  of  Structures”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 </a:t>
            </a:r>
            <a:r>
              <a:rPr lang="en-US" sz="1400" dirty="0" smtClean="0"/>
              <a:t>         By: Yuan-Yu  </a:t>
            </a:r>
            <a:r>
              <a:rPr lang="en-US" sz="1400" dirty="0" err="1" smtClean="0"/>
              <a:t>Hseih</a:t>
            </a:r>
            <a:r>
              <a:rPr lang="en-US" sz="1400" dirty="0" smtClean="0"/>
              <a:t>,  (Second Edition)</a:t>
            </a:r>
          </a:p>
          <a:p>
            <a:pPr marL="342900" indent="-342900">
              <a:lnSpc>
                <a:spcPct val="150000"/>
              </a:lnSpc>
              <a:buAutoNum type="arabicPeriod" startAt="3"/>
            </a:pPr>
            <a:r>
              <a:rPr lang="en-US" sz="1400" dirty="0" smtClean="0"/>
              <a:t>“Structural Analysis”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         By: Jack C. McCormac</a:t>
            </a:r>
          </a:p>
          <a:p>
            <a:pPr marL="342900" indent="-342900">
              <a:lnSpc>
                <a:spcPct val="150000"/>
              </a:lnSpc>
              <a:buAutoNum type="arabicPeriod" startAt="4"/>
            </a:pPr>
            <a:r>
              <a:rPr lang="en-US" sz="1400" dirty="0" smtClean="0"/>
              <a:t>“Analysis of Statically Indeterminate Structures”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          By: Clifford S. Williams</a:t>
            </a: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en-US" sz="1400" dirty="0" smtClean="0"/>
              <a:t>“Statically  Indeterminate Structural Analysis”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           By: R.L. Sanks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82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8" y="304800"/>
            <a:ext cx="6193072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01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78921"/>
            <a:ext cx="6442543" cy="81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43" y="2286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39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</TotalTime>
  <Words>64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REFERENCES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REFERENCES</dc:title>
  <dc:creator>user</dc:creator>
  <cp:lastModifiedBy>user</cp:lastModifiedBy>
  <cp:revision>1</cp:revision>
  <dcterms:created xsi:type="dcterms:W3CDTF">2018-01-05T20:13:03Z</dcterms:created>
  <dcterms:modified xsi:type="dcterms:W3CDTF">2018-01-05T20:14:05Z</dcterms:modified>
</cp:coreProperties>
</file>